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476" r:id="rId3"/>
    <p:sldId id="477" r:id="rId4"/>
    <p:sldId id="478" r:id="rId5"/>
    <p:sldId id="463" r:id="rId6"/>
    <p:sldId id="440" r:id="rId7"/>
    <p:sldId id="446" r:id="rId8"/>
    <p:sldId id="447" r:id="rId9"/>
    <p:sldId id="448" r:id="rId10"/>
    <p:sldId id="449" r:id="rId11"/>
    <p:sldId id="450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99FFCC"/>
    <a:srgbClr val="FFCCFF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0107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187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041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720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0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30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240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349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016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518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0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11815-E404-48D4-B4CB-DE38B7C06939}" type="datetimeFigureOut">
              <a:rPr lang="th-TH" smtClean="0"/>
              <a:t>08/04/66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6520B-B422-4F63-86D3-201A14B84D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350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3"/>
          <a:stretch/>
        </p:blipFill>
        <p:spPr>
          <a:xfrm>
            <a:off x="2202287" y="300881"/>
            <a:ext cx="7959143" cy="5571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0778" y="1265975"/>
            <a:ext cx="4378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rPr>
              <a:t>第三课 </a:t>
            </a:r>
            <a:br>
              <a:rPr lang="zh-CN" alt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rPr>
            </a:br>
            <a:r>
              <a:rPr lang="zh-CN" alt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rPr>
              <a:t>你叫什么名字</a:t>
            </a:r>
            <a:endParaRPr lang="th-TH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157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44047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四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6647" y="2338587"/>
            <a:ext cx="1911439" cy="19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95873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五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6495" y="2029496"/>
            <a:ext cx="2040228" cy="20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72719" y="432821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六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3920" y="2003737"/>
            <a:ext cx="1942161" cy="19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0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94272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七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0096" y="1872316"/>
            <a:ext cx="2349321" cy="23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21981" y="589840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八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5437" y="1872316"/>
            <a:ext cx="2387958" cy="23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72719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九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253" y="1990858"/>
            <a:ext cx="2078865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6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99362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十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4074" y="2106769"/>
            <a:ext cx="1975834" cy="19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1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6" y="144006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03509" y="525183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十一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5131" y="1872316"/>
            <a:ext cx="2143259" cy="214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6" y="144006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7436" y="525185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第二部分  课文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6158" y="2209799"/>
            <a:ext cx="2143259" cy="214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6" y="144006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7436" y="525185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第二部分  课文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2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799" y="2119647"/>
            <a:ext cx="1847045" cy="18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FF05C7D-7BC1-C05E-3252-6D063447293C}"/>
              </a:ext>
            </a:extLst>
          </p:cNvPr>
          <p:cNvSpPr txBox="1"/>
          <p:nvPr/>
        </p:nvSpPr>
        <p:spPr>
          <a:xfrm>
            <a:off x="2361320" y="601716"/>
            <a:ext cx="2555616" cy="550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姓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什么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叫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名字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呢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请问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请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问</a:t>
            </a:r>
            <a:endParaRPr lang="en-US" sz="2000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D5CE1C6-0B6D-AB22-4EB6-7862217DC007}"/>
              </a:ext>
            </a:extLst>
          </p:cNvPr>
          <p:cNvSpPr txBox="1"/>
          <p:nvPr/>
        </p:nvSpPr>
        <p:spPr>
          <a:xfrm>
            <a:off x="7275065" y="850342"/>
            <a:ext cx="2555616" cy="5011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贵姓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山田佑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日本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李美丽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张</a:t>
            </a:r>
            <a:endParaRPr 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72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6" y="144006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7436" y="525185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第二部分  课文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2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9525" y="2055253"/>
            <a:ext cx="1847045" cy="18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0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6" y="144006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7436" y="525185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第二部分  课文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2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0890" y="2325710"/>
            <a:ext cx="2181896" cy="21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5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6" y="144006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7436" y="525185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第二部分  课文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3" name="3-2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706" y="1977979"/>
            <a:ext cx="2117501" cy="21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C962B8-289E-5F40-1B79-96DC8F74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564" y="836179"/>
            <a:ext cx="8959272" cy="40960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你叫什么名字？</a:t>
            </a:r>
            <a:r>
              <a:rPr lang="en-US" altLang="zh-CN" dirty="0"/>
              <a:t>	</a:t>
            </a:r>
            <a:r>
              <a:rPr lang="zh-CN" altLang="en-US" dirty="0"/>
              <a:t>我叫</a:t>
            </a:r>
            <a:r>
              <a:rPr lang="en-US" altLang="zh-CN"/>
              <a:t>……..</a:t>
            </a:r>
            <a:br>
              <a:rPr lang="en-US" altLang="zh-CN" dirty="0"/>
            </a:br>
            <a:r>
              <a:rPr lang="zh-CN" altLang="en-US" dirty="0"/>
              <a:t>你姓什么？</a:t>
            </a:r>
            <a:r>
              <a:rPr lang="en-US" altLang="zh-CN" dirty="0"/>
              <a:t>		</a:t>
            </a:r>
            <a:r>
              <a:rPr lang="zh-CN" altLang="en-US" dirty="0"/>
              <a:t>我姓</a:t>
            </a:r>
            <a:r>
              <a:rPr lang="en-US" altLang="zh-CN" dirty="0"/>
              <a:t>…….</a:t>
            </a:r>
            <a:br>
              <a:rPr lang="en-US" altLang="zh-CN" dirty="0"/>
            </a:br>
            <a:r>
              <a:rPr lang="zh-CN" altLang="en-US" dirty="0"/>
              <a:t>您贵姓？</a:t>
            </a:r>
            <a:r>
              <a:rPr lang="en-US" altLang="zh-CN" dirty="0"/>
              <a:t>			</a:t>
            </a:r>
            <a:r>
              <a:rPr lang="zh-CN" altLang="en-US" dirty="0"/>
              <a:t>我姓</a:t>
            </a:r>
            <a:r>
              <a:rPr lang="en-US" altLang="zh-CN" dirty="0"/>
              <a:t>……..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9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72F81C-3F5B-6F3E-8BFE-0414F43FF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6473" y="171280"/>
            <a:ext cx="11129818" cy="6164932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73FE90D-15F7-7A03-FF6C-B07B7D68A935}"/>
              </a:ext>
            </a:extLst>
          </p:cNvPr>
          <p:cNvSpPr txBox="1"/>
          <p:nvPr/>
        </p:nvSpPr>
        <p:spPr>
          <a:xfrm>
            <a:off x="3705910" y="1070014"/>
            <a:ext cx="6518745" cy="4856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姓什么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你姓什么？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3.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请问，你姓什么？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4.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请问，您贵姓？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5.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我姓山田。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sz="6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8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72F81C-3F5B-6F3E-8BFE-0414F43FF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8072" y="145528"/>
            <a:ext cx="11129818" cy="6164932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73FE90D-15F7-7A03-FF6C-B07B7D68A935}"/>
              </a:ext>
            </a:extLst>
          </p:cNvPr>
          <p:cNvSpPr txBox="1"/>
          <p:nvPr/>
        </p:nvSpPr>
        <p:spPr>
          <a:xfrm>
            <a:off x="3705910" y="1070014"/>
            <a:ext cx="6518745" cy="532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6.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你叫什么</a:t>
            </a: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7.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你叫什么名字？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8.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请问，您叫什么名字？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9.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我叫山田佑。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10.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我姓李，叫李美丽。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sz="6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2286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89D4674-BAD7-866B-F722-4ADB52CAB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0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31058" y="525185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声母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3" name="3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3407" y="2225883"/>
            <a:ext cx="2283912" cy="22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97936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一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3" name="3-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6124" y="2185484"/>
            <a:ext cx="2380262" cy="238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3124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二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3" name="3-1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3775" y="2150418"/>
            <a:ext cx="2155337" cy="215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2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144008"/>
            <a:ext cx="8126569" cy="1347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86093" y="525185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三</a:t>
            </a:r>
            <a:endParaRPr lang="th-TH" sz="3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3-1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3616" y="2145406"/>
            <a:ext cx="2001592" cy="20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195</Words>
  <Application>Microsoft Office PowerPoint</Application>
  <PresentationFormat>แบบจอกว้าง</PresentationFormat>
  <Paragraphs>43</Paragraphs>
  <Slides>23</Slides>
  <Notes>0</Notes>
  <HiddenSlides>0</HiddenSlides>
  <MMClips>17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29" baseType="lpstr">
      <vt:lpstr>TH Mali Grade 6</vt:lpstr>
      <vt:lpstr>Arial</vt:lpstr>
      <vt:lpstr>Calibri</vt:lpstr>
      <vt:lpstr>Calibri Light</vt:lpstr>
      <vt:lpstr>KaiTi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你叫什么名字？ 我叫…….. 你姓什么？  我姓……. 您贵姓？   我姓……..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成语故事</dc:title>
  <dc:creator>surface rt</dc:creator>
  <cp:lastModifiedBy>saowakon chantamat</cp:lastModifiedBy>
  <cp:revision>165</cp:revision>
  <dcterms:created xsi:type="dcterms:W3CDTF">2015-06-22T05:43:25Z</dcterms:created>
  <dcterms:modified xsi:type="dcterms:W3CDTF">2023-04-08T05:33:02Z</dcterms:modified>
</cp:coreProperties>
</file>